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1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42B5-CEE9-4860-A961-3AFE61D24B59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75298-D68C-4951-A9A4-B173B11B1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Вопросы защиты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На что обратить внимание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88640"/>
            <a:ext cx="770485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информационной безопасности: 4-94-59,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admsecur@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Парольная политика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паролю, установленному на компьютере, предъявляются следующие требования: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 сложности (буквы и цифры),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длине (не менее 6 знаков),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изменению (не менее 1 раза в полгода),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передача пароля (только руководителю).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88640"/>
            <a:ext cx="770485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информационной безопасности: 4-94-59,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admsecur@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Антивирусная защита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Допускается установка и использование только антивирусного программного обеспечения,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сертифицированного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ФСТЭК России.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компьютер имеет выход в Интернет, необходимо проводить полную проверку на поиск вирусов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ежемесячно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88640"/>
            <a:ext cx="770485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информационной безопасности: 4-94-59,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admsecur@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Электронная почта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использовании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электронных ящиков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необходимо обращать внимание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следующее: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если приходит реклама или незнакомое письмо, необходимо игнорировать такие письма;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если при открытии письма просит дополнительно подгрузить еще информацию, необходимо отказаться от таких действий;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если предлагают перейти по ссылке и письмо от неизвестного отправителя, то необходимо игнорировать такое письмо и тут же его удалить.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подозрительных письмах обязательно сообщать в управление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безопасности по тел. 4-94-59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88640"/>
            <a:ext cx="770485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информационной безопасности: 4-94-59,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admsecur@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Сохранение копий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219256" cy="3633267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Одним из способов защиты информации является ее сохранение. Периодичность сохранения информации в подразделении должен определять руководитель.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88640"/>
            <a:ext cx="770485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информационной безопасности: 4-94-59,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admsecur@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Несанкционированный доступ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3921299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Каждый специалист, работающий с информацией (конфиденциальной или служебной), несет персональную ответственность не только за неразглашении информации, но и за ее сохранность. Поэтому допускать посторонних лиц к своему компьютеру, вносить изменения в операционную систему или ремонтировать самому  компьютер не разрешается.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88640"/>
            <a:ext cx="770485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информационной безопасности: 4-94-59,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admsecur@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Ведение журналов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8147248" cy="3921299"/>
          </a:xfrm>
        </p:spPr>
        <p:txBody>
          <a:bodyPr/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подразделении должны вестись журналы: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учета машинных носителей;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учета средств криптографической защиты (при использовании электронных подписей).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88640"/>
            <a:ext cx="770485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информационной безопасности: 4-94-59,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admsecur@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 Удаленный доступ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37052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Исключить удаленное управление компьютерами с помощью программного обеспечения,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внесенного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Единый реестр российских программ для электронных вычислительных машин и баз данных. В этом реестре имеется бесплатная программа 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RMS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Удаленный доступ».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88640"/>
            <a:ext cx="770485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информационной безопасности: 4-94-59,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admsecur@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383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Вопросы защиты информации</vt:lpstr>
      <vt:lpstr>1. Парольная политика</vt:lpstr>
      <vt:lpstr>2. Антивирусная защита</vt:lpstr>
      <vt:lpstr>3. Электронная почта</vt:lpstr>
      <vt:lpstr>4. Сохранение копий информации</vt:lpstr>
      <vt:lpstr>5. Несанкционированный доступ</vt:lpstr>
      <vt:lpstr>6. Ведение журналов</vt:lpstr>
      <vt:lpstr>7. Удаленный доступ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PEV</dc:creator>
  <cp:lastModifiedBy>PEV</cp:lastModifiedBy>
  <cp:revision>35</cp:revision>
  <dcterms:created xsi:type="dcterms:W3CDTF">2017-03-20T11:13:15Z</dcterms:created>
  <dcterms:modified xsi:type="dcterms:W3CDTF">2017-03-28T10:34:48Z</dcterms:modified>
</cp:coreProperties>
</file>