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4" r:id="rId4"/>
    <p:sldId id="263" r:id="rId5"/>
    <p:sldId id="265" r:id="rId6"/>
    <p:sldId id="266" r:id="rId7"/>
    <p:sldId id="267" r:id="rId8"/>
    <p:sldId id="269" r:id="rId9"/>
    <p:sldId id="257" r:id="rId10"/>
    <p:sldId id="258" r:id="rId11"/>
    <p:sldId id="259" r:id="rId12"/>
    <p:sldId id="260" r:id="rId13"/>
    <p:sldId id="275" r:id="rId14"/>
    <p:sldId id="261" r:id="rId15"/>
    <p:sldId id="271" r:id="rId16"/>
    <p:sldId id="270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6" autoAdjust="0"/>
  </p:normalViewPr>
  <p:slideViewPr>
    <p:cSldViewPr>
      <p:cViewPr varScale="1">
        <p:scale>
          <a:sx n="84" d="100"/>
          <a:sy n="84" d="100"/>
        </p:scale>
        <p:origin x="-1416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C037-7F96-4EAF-9F8F-2279FC05CFE2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8039-FB99-4A47-8307-5C8FD101B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C037-7F96-4EAF-9F8F-2279FC05CFE2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8039-FB99-4A47-8307-5C8FD101B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C037-7F96-4EAF-9F8F-2279FC05CFE2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8039-FB99-4A47-8307-5C8FD101B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C037-7F96-4EAF-9F8F-2279FC05CFE2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8039-FB99-4A47-8307-5C8FD101B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C037-7F96-4EAF-9F8F-2279FC05CFE2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8039-FB99-4A47-8307-5C8FD101B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C037-7F96-4EAF-9F8F-2279FC05CFE2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8039-FB99-4A47-8307-5C8FD101B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C037-7F96-4EAF-9F8F-2279FC05CFE2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8039-FB99-4A47-8307-5C8FD101B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C037-7F96-4EAF-9F8F-2279FC05CFE2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8039-FB99-4A47-8307-5C8FD101B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C037-7F96-4EAF-9F8F-2279FC05CFE2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8039-FB99-4A47-8307-5C8FD101B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C037-7F96-4EAF-9F8F-2279FC05CFE2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8039-FB99-4A47-8307-5C8FD101B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C037-7F96-4EAF-9F8F-2279FC05CFE2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8039-FB99-4A47-8307-5C8FD101B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FC037-7F96-4EAF-9F8F-2279FC05CFE2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18039-FB99-4A47-8307-5C8FD101B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УВЕДОМЛЕНИЕ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Роскомнадзор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440760" cy="170574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Пошаговая инструкция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188640"/>
            <a:ext cx="7704856" cy="288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 информационной безопасности: 4-94-59,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admsecur@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yandex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Открываем официальную страницу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Слева вкладка: Электронные формы заявлений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Выбираем: заполнить информационное письмо…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Заполняем обязательные поля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Обратите внимание: сведения о местонахождении баз данных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Страну, адрес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ЦОДа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выбираем из справочника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Собственный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ЦОД:ставим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«да»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Кнопку «добавить ИС» нажимать не надо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Обязательно должно быть заполнены поля «Ответственный..» и «ФИО исполнителя»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Ставим слева галочки и отправляем письмо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Шаг № 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Поиск уведомления своей организации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188640"/>
            <a:ext cx="7704856" cy="288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 информационной безопасности: 4-94-59,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admsecur@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yandex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Шаг № 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После отправки письмо обязательно распечатываем и отправляем подписанное по обычной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почте на адрес: 305000 г.Курск, Красная площадь, д.8.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Рассмотрению в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Роскомнадзоре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подлежат электронные письма только при поступлении бумажного носителя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с подписью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печатью.</a:t>
            </a:r>
            <a:endParaRPr lang="ru-RU" sz="36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188640"/>
            <a:ext cx="7704856" cy="288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 информационной безопасности: 4-94-59,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admsecur@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yandex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Находим свою организацию в реестре операторов персональных данных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4000" dirty="0" smtClean="0"/>
              <a:t>   </a:t>
            </a:r>
          </a:p>
          <a:p>
            <a:pPr algn="just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Необходимо учитывать, что без первоначального уведомления, направленного ранее в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Роскомнадзор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двигаться далее не возможно.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188640"/>
            <a:ext cx="7704856" cy="288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 информационной безопасности: 4-94-59,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admsecur@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yandex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Набираем в строке поиска: «реестр операторов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роскомнадзора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2204864"/>
            <a:ext cx="2376264" cy="144016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573016"/>
            <a:ext cx="2808312" cy="144016"/>
          </a:xfrm>
          <a:prstGeom prst="rect">
            <a:avLst/>
          </a:prstGeom>
          <a:noFill/>
          <a:ln cmpd="sng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Набираем ИНН своей организации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8046156" cy="4525963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dash"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16016" y="4653136"/>
            <a:ext cx="720080" cy="1440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Нажимаем «Найти» и страницу поднимаем вверх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Открываем уведомление и печатаем его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Шаг № 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Внесение изменений в уведомление, направленное ранее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188640"/>
            <a:ext cx="7704856" cy="288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 информационной безопасности: 4-94-59,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admsecur@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yandex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Набираем в строке поиска «управление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роскомнадзора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по курской области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241</Words>
  <Application>Microsoft Office PowerPoint</Application>
  <PresentationFormat>Экран (4:3)</PresentationFormat>
  <Paragraphs>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УВЕДОМЛЕНИЕ  в Роскомнадзор</vt:lpstr>
      <vt:lpstr>Шаг № 1</vt:lpstr>
      <vt:lpstr>Находим свою организацию в реестре операторов персональных данных</vt:lpstr>
      <vt:lpstr>Набираем в строке поиска: «реестр операторов роскомнадзора»</vt:lpstr>
      <vt:lpstr>Набираем ИНН своей организации</vt:lpstr>
      <vt:lpstr>Нажимаем «Найти» и страницу поднимаем вверх</vt:lpstr>
      <vt:lpstr>Открываем уведомление и печатаем его</vt:lpstr>
      <vt:lpstr>Шаг № 2</vt:lpstr>
      <vt:lpstr>Набираем в строке поиска «управление роскомнадзора по курской области</vt:lpstr>
      <vt:lpstr>Открываем официальную страницу</vt:lpstr>
      <vt:lpstr>Слева вкладка: Электронные формы заявлений</vt:lpstr>
      <vt:lpstr>Выбираем: заполнить информационное письмо…</vt:lpstr>
      <vt:lpstr>Заполняем обязательные поля</vt:lpstr>
      <vt:lpstr>Обратите внимание: сведения о местонахождении баз данных</vt:lpstr>
      <vt:lpstr>Страну, адрес ЦОДа выбираем из справочника</vt:lpstr>
      <vt:lpstr>Собственный ЦОД:ставим «да»</vt:lpstr>
      <vt:lpstr>Кнопку «добавить ИС» нажимать не надо</vt:lpstr>
      <vt:lpstr>Обязательно должно быть заполнены поля «Ответственный..» и «ФИО исполнителя»</vt:lpstr>
      <vt:lpstr>Ставим слева галочки и отправляем письмо</vt:lpstr>
      <vt:lpstr>Шаг № 3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УВЕДОМЛЕНИЕ  в Роскомнадзор</dc:title>
  <dc:creator>PEV</dc:creator>
  <cp:lastModifiedBy>PEV</cp:lastModifiedBy>
  <cp:revision>28</cp:revision>
  <dcterms:created xsi:type="dcterms:W3CDTF">2017-03-02T10:26:54Z</dcterms:created>
  <dcterms:modified xsi:type="dcterms:W3CDTF">2017-03-28T10:36:18Z</dcterms:modified>
</cp:coreProperties>
</file>